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rygada 1918 Semi Bold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Brygada 1918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-108" y="-180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shedevrum.ai/?utm_source=smb-hub&amp;utm_medium=article&amp;utm_campaign=article-link&amp;utm_content=shedevru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2579" y="505609"/>
            <a:ext cx="7556421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Шедеврум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462579" y="2173045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Генерация контента с помощью нейросетей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462579" y="3453204"/>
            <a:ext cx="7556421" cy="4528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Font typeface="Wingdings" pitchFamily="2" charset="2"/>
              <a:buChar char="Ø"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Приложение от Яндекса, которое создаёт изображения, видео и тексты через нейросети YandexArt и </a:t>
            </a:r>
            <a:r>
              <a:rPr lang="en-US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Алиса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;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 marL="0" indent="0" algn="l">
              <a:lnSpc>
                <a:spcPts val="2850"/>
              </a:lnSpc>
              <a:buFont typeface="Wingdings" pitchFamily="2" charset="2"/>
              <a:buChar char="Ø"/>
            </a:pPr>
            <a:r>
              <a:rPr lang="en-US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Работает с русскоязычными промптами и функционирует как социальная сеть </a:t>
            </a:r>
            <a:r>
              <a:rPr lang="en-US" sz="175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для</a:t>
            </a: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творцов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;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ts val="2850"/>
              </a:lnSpc>
              <a:buFont typeface="Wingdings" pitchFamily="2" charset="2"/>
              <a:buChar char="Ø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полноценная 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соцсеть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для 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нейрохудожников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можно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подписаться на пользователей, ставить лайки и оставлять комментарии под сгенерированными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картинками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;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ts val="2850"/>
              </a:lnSpc>
              <a:buFont typeface="Wingdings" pitchFamily="2" charset="2"/>
              <a:buChar char="Ø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позволяет учиться 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промптингу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на популярных в сообществе картинках и адаптировать чужие запросы для своих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изображений</a:t>
            </a:r>
          </a:p>
          <a:p>
            <a:pPr>
              <a:lnSpc>
                <a:spcPts val="2850"/>
              </a:lnSpc>
              <a:buFont typeface="Wingdings" pitchFamily="2" charset="2"/>
              <a:buChar char="Ø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под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каждой опубликованной картинкой можно посмотреть запрос, по</a:t>
            </a:r>
            <a:r>
              <a:rPr lang="ru-RU" sz="1600" dirty="0" smtClean="0"/>
              <a:t> 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которому она сгенерирована, если только автор поста не закрыл эту опцию в 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настройках.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ts val="2850"/>
              </a:lnSpc>
              <a:buFont typeface="Wingdings" pitchFamily="2" charset="2"/>
              <a:buChar char="Ø"/>
            </a:pP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 marL="0" indent="0" algn="l">
              <a:lnSpc>
                <a:spcPts val="2850"/>
              </a:lnSpc>
              <a:buFont typeface="Wingdings" pitchFamily="2" charset="2"/>
              <a:buChar char="Ø"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638" y="566976"/>
            <a:ext cx="5155168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Начните создавать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537882" y="1365885"/>
            <a:ext cx="3093006" cy="386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Бесплатно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59080" y="1989416"/>
            <a:ext cx="6342102" cy="659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Нейросеть полностью бесплатна. Доступны веб-версия и мобильное приложение.</a:t>
            </a:r>
            <a:endParaRPr lang="en-US" sz="1600" b="1" dirty="0">
              <a:solidFill>
                <a:srgbClr val="7030A0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280" y="1752481"/>
            <a:ext cx="6342102" cy="63421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9080" y="2979182"/>
            <a:ext cx="71421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 сайте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Шаг 1.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Перейдите на сайт </a:t>
            </a:r>
            <a:r>
              <a:rPr lang="ru-RU" sz="160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  <a:hlinkClick r:id="rId4"/>
              </a:rPr>
              <a:t>shedevrum.ai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и авторизуйтесь под своим </a:t>
            </a:r>
            <a:r>
              <a:rPr lang="ru-RU" sz="160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Яндекс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ID.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Шаг 2. 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Нажмите «Создать» в правом верхнем углу.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Шаг 3. 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Выберите тип </a:t>
            </a:r>
            <a:r>
              <a:rPr lang="ru-RU" sz="160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контента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который вам нужен: картинки или видео. 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 сайте есть ограничения: в день можно создавать 70 изображений, 20 первых кадров видео и 10 полноценных роликов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Шаг 4.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Напишите запрос о том, что хотите увидеть на картинке или в видео. 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Важно сделать запрос максимально подробным, тогда </a:t>
            </a:r>
            <a:endParaRPr lang="ru-RU" sz="160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результат 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генерации будет детализированным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/>
              <a:t> </a:t>
            </a:r>
            <a:r>
              <a:rPr lang="ru-RU" sz="1600" b="1" dirty="0" smtClean="0"/>
              <a:t>Шаг 5.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Опубликуйте результат генерации для пользователей сервиса — это нужно, чтобы сохранить картинку или видео в хорошем качестве. </a:t>
            </a:r>
            <a:endParaRPr lang="ru-RU" sz="160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42616" y="516367"/>
            <a:ext cx="65667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Как работает YandexArt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42616" y="1592132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Метод каскадной диффузии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142616" y="2560320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Нейросеть постепенно добавляет детали, извлекая изображение из цветового пятна.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0342721" y="1592132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Обучение </a:t>
            </a:r>
            <a:r>
              <a:rPr lang="en-US" sz="2200" dirty="0" err="1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на</a:t>
            </a: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</a:t>
            </a:r>
            <a:r>
              <a:rPr lang="en-US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330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</a:t>
            </a:r>
            <a:r>
              <a:rPr lang="ru-RU" sz="2200" dirty="0" err="1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млн</a:t>
            </a:r>
            <a:r>
              <a:rPr lang="en-US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</a:t>
            </a: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картинок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342721" y="2560320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Понимает культурные контексты и нюансы, различает стили и жанры.</a:t>
            </a:r>
            <a:endParaRPr lang="en-US" sz="1750" dirty="0"/>
          </a:p>
        </p:txBody>
      </p:sp>
      <p:pic>
        <p:nvPicPr>
          <p:cNvPr id="18434" name="Picture 2" descr="https://opis-cdn.tinkoffjournal.ru/mercury/shedevrum-scr-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09423" y="3872752"/>
            <a:ext cx="2264293" cy="3824343"/>
          </a:xfrm>
          <a:prstGeom prst="rect">
            <a:avLst/>
          </a:prstGeom>
          <a:noFill/>
        </p:spPr>
      </p:pic>
      <p:pic>
        <p:nvPicPr>
          <p:cNvPr id="18436" name="Picture 4" descr="Так выглядит лента в «Шедевруме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02191" y="4011930"/>
            <a:ext cx="1845077" cy="36851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6540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Скорость генерации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14342"/>
            <a:ext cx="4196358" cy="168509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Изображения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939195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10–30 секунд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214342"/>
            <a:ext cx="4196358" cy="168509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1396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Видео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1396" y="5939195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50–140 секунд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214342"/>
            <a:ext cx="4196358" cy="1685092"/>
          </a:xfrm>
          <a:prstGeom prst="roundRect">
            <a:avLst>
              <a:gd name="adj" fmla="val 20191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4568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Зависит от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74568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Активности пользователей и очереди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31520"/>
            <a:ext cx="66977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Этические ограничения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108498"/>
            <a:ext cx="7556421" cy="3259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3790" y="1806476"/>
            <a:ext cx="73152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</a:t>
            </a: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придерживается этических норм и правил, поэтому, скорее всего,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не сгенерирует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контент</a:t>
            </a: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если запрос содержит: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Дезинформацию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Жестокость и насилие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Слова из категории 18+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Известных персонажей, бренды или другие объекты авторского права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Упоминание знаменитостей или публичных лиц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3790" y="5744584"/>
            <a:ext cx="7315200" cy="8361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850"/>
              </a:lnSpc>
              <a:buFont typeface="Wingdings" pitchFamily="2" charset="2"/>
              <a:buChar char="q"/>
            </a:pP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Сообщество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может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отправить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жалобу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нарушения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—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авторов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блокируют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публикации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en-US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скрывают</a:t>
            </a:r>
            <a:r>
              <a:rPr lang="en-US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ru-RU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612"/>
            <a:ext cx="77993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Тип контента: Изображения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45625"/>
            <a:ext cx="760428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Статичные картинки 1024×1024 пикселей. Можно указать художественный стиль: минимализм, аниме, акварель, импрессионизм, фреска, вышивка, подражание конкретному художнику (Моне, Бэнкси и др.).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801308"/>
            <a:ext cx="76042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 smtClean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Пром</a:t>
            </a:r>
            <a:r>
              <a:rPr lang="ru-RU" sz="1750" b="1" dirty="0" err="1" smtClean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</a:t>
            </a:r>
            <a:r>
              <a:rPr lang="en-US" sz="1750" b="1" dirty="0" smtClean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т </a:t>
            </a:r>
            <a:r>
              <a:rPr lang="en-US" sz="1750" b="1" dirty="0">
                <a:solidFill>
                  <a:srgbClr val="7030A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на русском или английском языке.</a:t>
            </a:r>
            <a:endParaRPr lang="en-US" sz="1750" b="1" dirty="0">
              <a:solidFill>
                <a:srgbClr val="7030A0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096" y="2196703"/>
            <a:ext cx="4885015" cy="48850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0913" y="4528969"/>
            <a:ext cx="7315200" cy="2068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Чтобы создать картинку, на главной странице нажмите на плюсик, выберите в меню «Изображение» и введите запрос на русском или английском. 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промпте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опишите, что хотите видеть на картинке: объект, действие, цвета, атмосферу, стиль изображения.</a:t>
            </a:r>
            <a:endParaRPr lang="ru-RU" sz="175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1859" y="65621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Тип контента: Видео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151682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Ролики 4 секунды, 24 кадра в секунду. Выбираете первый кадр из четырёх вариантов и анимационный эффект: зум, таймлапс, отдаление, панорама, подъём, морфинг. Можно указать стиль, жанр, эпоху и художника.</a:t>
            </a:r>
            <a:endParaRPr lang="en-US" sz="17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31859" y="3334198"/>
            <a:ext cx="7315200" cy="4189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» умеет генерировать видео с нуля по текстовому запросу. 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Чтобы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создать ролик, на главной странице нажмите на плюс, выберите «Видео» и введите 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промпт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нем коротко опишите, что хотите видеть. Не стоит прописывать абзац текста —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укажите одно действие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Когда сделаете несколько роликов, их можно объединить в один сюжет на вкладке «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Клипы» (для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этого выберите в меню свой сценарий или один из готовых — например, «Приключение», «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Экшен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» или «Романтика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»).</a:t>
            </a:r>
            <a:endParaRPr lang="ru-RU" sz="1750" dirty="0" smtClean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3030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Тип контента: Текст и Фильтрумы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030253"/>
            <a:ext cx="7556421" cy="2315836"/>
          </a:xfrm>
          <a:prstGeom prst="roundRect">
            <a:avLst>
              <a:gd name="adj" fmla="val 19658"/>
            </a:avLst>
          </a:prstGeom>
          <a:solidFill>
            <a:srgbClr val="F6EBD4"/>
          </a:solidFill>
          <a:ln w="30480">
            <a:solidFill>
              <a:srgbClr val="626C3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80499" y="2280621"/>
            <a:ext cx="57876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dirty="0" err="1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Текст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 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(текстовая </a:t>
            </a:r>
            <a:r>
              <a:rPr lang="ru-RU" sz="2200" dirty="0" err="1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нейросеть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</a:t>
            </a:r>
            <a:r>
              <a:rPr lang="ru-RU" sz="2200" dirty="0" err="1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YandexGPT</a:t>
            </a:r>
            <a:r>
              <a:rPr lang="ru-RU" sz="2200" dirty="0" smtClean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)</a:t>
            </a:r>
            <a:endParaRPr lang="en-US" sz="2200" dirty="0">
              <a:solidFill>
                <a:srgbClr val="403011"/>
              </a:solidFill>
              <a:latin typeface="Brygada 1918 Semi Bold" pitchFamily="34" charset="0"/>
              <a:ea typeface="Brygada 1918 Semi Bold" pitchFamily="34" charset="-122"/>
              <a:cs typeface="Brygada 1918 Semi Bold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37483" y="2764715"/>
            <a:ext cx="7299127" cy="1359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Включите действие: напиши, реши, составь, придумай. Укажите жанр, детали, </a:t>
            </a:r>
            <a:r>
              <a:rPr lang="en-US" sz="175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контекст</a:t>
            </a:r>
            <a:r>
              <a:rPr lang="en-US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r>
              <a:rPr lang="ru-RU" sz="1600" dirty="0" smtClean="0"/>
              <a:t> </a:t>
            </a:r>
          </a:p>
          <a:p>
            <a:pPr>
              <a:lnSpc>
                <a:spcPts val="2850"/>
              </a:lnSpc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Можно 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создавать истории и сразу же их 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иллюстрировать, решать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задачи, составлять рецепты или просить объяснить термины.</a:t>
            </a:r>
            <a:endParaRPr lang="en-US" sz="175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280190" y="4583573"/>
            <a:ext cx="7556421" cy="1730812"/>
          </a:xfrm>
          <a:prstGeom prst="roundRect">
            <a:avLst>
              <a:gd name="adj" fmla="val 19658"/>
            </a:avLst>
          </a:prstGeom>
          <a:solidFill>
            <a:srgbClr val="F6EBD4"/>
          </a:solidFill>
          <a:ln w="30480">
            <a:solidFill>
              <a:srgbClr val="83792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80499" y="48345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Фильтрумы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37484" y="5352266"/>
            <a:ext cx="70418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Аниме, мульт, лубок, пиксель-арт, пряжа, лепка. Или создайте свой с регулировкой фантазии и негативным промтом.</a:t>
            </a:r>
            <a:endParaRPr lang="en-US" sz="17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21411" y="6314385"/>
            <a:ext cx="7315200" cy="12841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/>
              <a:t>«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Фильтрумы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» создают пользователи, лучшие среди них отбирает редакция «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Шедеврума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». Их можно посмотреть на вкладке «Выбор редакции».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6501" y="215765"/>
            <a:ext cx="82217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Искусство написания промта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586501" y="1233557"/>
            <a:ext cx="13042821" cy="2927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Максимум 500 символов.</a:t>
            </a: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Детализируйте: объект, местоположение, характеристики (освещение, цвет, стиль, композиция, параметры камеры). Чем подробнее запрос, тем ближе результат к </a:t>
            </a:r>
            <a:r>
              <a:rPr lang="en-US" sz="175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желаемому</a:t>
            </a:r>
            <a:r>
              <a:rPr lang="en-US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r>
              <a:rPr lang="ru-RU" sz="1600" b="1" dirty="0" smtClean="0"/>
              <a:t> </a:t>
            </a:r>
            <a:endParaRPr lang="ru-RU" sz="1600" b="1" dirty="0" smtClean="0"/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Добавляйте конкретики;</a:t>
            </a:r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Описывайте стилистику</a:t>
            </a:r>
            <a:r>
              <a:rPr lang="ru-RU" sz="1600" dirty="0" smtClean="0"/>
              <a:t> («</a:t>
            </a:r>
            <a:r>
              <a:rPr lang="ru-RU" sz="1600" dirty="0" smtClean="0"/>
              <a:t>фотореализм», «</a:t>
            </a:r>
            <a:r>
              <a:rPr lang="ru-RU" sz="1600" dirty="0" err="1" smtClean="0"/>
              <a:t>мультяшный</a:t>
            </a:r>
            <a:r>
              <a:rPr lang="ru-RU" sz="1600" dirty="0" smtClean="0"/>
              <a:t> стиль», «мазки как у Ван </a:t>
            </a:r>
            <a:r>
              <a:rPr lang="ru-RU" sz="1600" dirty="0" err="1" smtClean="0"/>
              <a:t>Гога</a:t>
            </a:r>
            <a:r>
              <a:rPr lang="ru-RU" sz="1600" dirty="0" smtClean="0"/>
              <a:t>», «</a:t>
            </a:r>
            <a:r>
              <a:rPr lang="ru-RU" sz="1600" dirty="0" err="1" smtClean="0"/>
              <a:t>аниме-стиль</a:t>
            </a:r>
            <a:r>
              <a:rPr lang="ru-RU" sz="1600" dirty="0" smtClean="0"/>
              <a:t>», «как неоновая реклама</a:t>
            </a:r>
            <a:r>
              <a:rPr lang="ru-RU" sz="1600" dirty="0" smtClean="0"/>
              <a:t>»)</a:t>
            </a:r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 Используйте уточняющие слова и фразы;</a:t>
            </a:r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Описывайте атмосферу ;</a:t>
            </a:r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Используйте </a:t>
            </a:r>
            <a:r>
              <a:rPr lang="ru-RU" sz="1600" b="1" dirty="0" smtClean="0"/>
              <a:t>ограниченное количество </a:t>
            </a:r>
            <a:r>
              <a:rPr lang="ru-RU" sz="1600" b="1" dirty="0" smtClean="0"/>
              <a:t>объектов;</a:t>
            </a:r>
          </a:p>
          <a:p>
            <a:pPr>
              <a:lnSpc>
                <a:spcPts val="2850"/>
              </a:lnSpc>
              <a:buFont typeface="Wingdings" pitchFamily="2" charset="2"/>
              <a:buChar char="ü"/>
            </a:pPr>
            <a:r>
              <a:rPr lang="ru-RU" sz="1600" b="1" dirty="0" smtClean="0"/>
              <a:t>Комбинируйте языки</a:t>
            </a:r>
          </a:p>
          <a:p>
            <a:pPr>
              <a:lnSpc>
                <a:spcPts val="2850"/>
              </a:lnSpc>
            </a:pPr>
            <a:endParaRPr lang="ru-RU" sz="1600" dirty="0" smtClean="0"/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362212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8860" y="44047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530906" y="4440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Объект и контекст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30906" y="493049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Что именно нужно изобразить и где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35893" y="4362212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20963" y="44047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8"/>
          <p:cNvSpPr/>
          <p:nvPr/>
        </p:nvSpPr>
        <p:spPr>
          <a:xfrm>
            <a:off x="5973008" y="4440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Визуальные детали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973008" y="493049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Освещение, цвет, стиль, композиция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9677995" y="4362212"/>
            <a:ext cx="510302" cy="510302"/>
          </a:xfrm>
          <a:prstGeom prst="roundRect">
            <a:avLst>
              <a:gd name="adj" fmla="val 66675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63065" y="44047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2"/>
          <p:cNvSpPr/>
          <p:nvPr/>
        </p:nvSpPr>
        <p:spPr>
          <a:xfrm>
            <a:off x="10415111" y="4440079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Технические параметры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415111" y="528482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Соотношение сторон: 1:1, 3:4, 16:9, 9:16, 4:3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1954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Социальная сеть для творцов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21607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Выкладывайте работы, просматривайте ленту, лайкайте, комментируйте, пересылайте чужой контент, подписывайтесь на авторов. </a:t>
            </a:r>
            <a:r>
              <a:rPr lang="en-US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</a:t>
            </a:r>
            <a:r>
              <a:rPr lang="en-US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— </a:t>
            </a: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платформа для демонстрации творчества и вдохновения.</a:t>
            </a:r>
            <a:endParaRPr lang="en-US" sz="17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9586" y="4216998"/>
            <a:ext cx="7315200" cy="2068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Изображения, тексты и видео из 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Шедеврума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можно использовать без ограничений, но только в личных целях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Если хотите зарабатывать деньги с помощью результатов генерации, запросите согласие у 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Яндекса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 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или 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оформите подписку </a:t>
            </a:r>
            <a:r>
              <a:rPr lang="ru-RU" sz="1750" dirty="0" err="1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Шедеврум</a:t>
            </a:r>
            <a:r>
              <a:rPr lang="ru-RU" sz="1750" dirty="0" smtClean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Про.</a:t>
            </a:r>
            <a:endParaRPr lang="ru-RU" sz="175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  <a:cs typeface="Brygada 1918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425</Words>
  <Application>Microsoft Office PowerPoint</Application>
  <PresentationFormat>Произвольный</PresentationFormat>
  <Paragraphs>85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Brygada 1918 Semi Bold</vt:lpstr>
      <vt:lpstr>Calibri</vt:lpstr>
      <vt:lpstr>Brygada 1918</vt:lpstr>
      <vt:lpstr>Wingdings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32</cp:revision>
  <dcterms:created xsi:type="dcterms:W3CDTF">2025-10-29T15:06:47Z</dcterms:created>
  <dcterms:modified xsi:type="dcterms:W3CDTF">2025-10-29T16:10:01Z</dcterms:modified>
</cp:coreProperties>
</file>