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  <p:sldId id="263" r:id="rId9"/>
    <p:sldId id="264" r:id="rId10"/>
    <p:sldId id="265" r:id="rId11"/>
    <p:sldId id="271" r:id="rId12"/>
    <p:sldId id="268" r:id="rId13"/>
    <p:sldId id="270" r:id="rId14"/>
    <p:sldId id="266" r:id="rId15"/>
    <p:sldId id="267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</a:t>
            </a:r>
            <a:r>
              <a:rPr lang="ru-RU" b="1" dirty="0" smtClean="0">
                <a:solidFill>
                  <a:srgbClr val="00B0F0"/>
                </a:solidFill>
              </a:rPr>
              <a:t>КОСМОС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7" name="Содержимое 6" descr="космос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037" y="1643050"/>
            <a:ext cx="8306330" cy="42862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9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 Основоположник </a:t>
            </a:r>
            <a:r>
              <a:rPr lang="ru-RU" b="1" dirty="0" smtClean="0">
                <a:solidFill>
                  <a:srgbClr val="7030A0"/>
                </a:solidFill>
              </a:rPr>
              <a:t>практической космонавтики, 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один из </a:t>
            </a:r>
            <a:r>
              <a:rPr lang="ru-RU" b="1" dirty="0" smtClean="0">
                <a:solidFill>
                  <a:srgbClr val="7030A0"/>
                </a:solidFill>
              </a:rPr>
              <a:t>крупнейших ученых XX века в области космического ракетостроения и </a:t>
            </a:r>
            <a:r>
              <a:rPr lang="ru-RU" b="1" dirty="0" smtClean="0">
                <a:solidFill>
                  <a:srgbClr val="7030A0"/>
                </a:solidFill>
              </a:rPr>
              <a:t>кораблестроения.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Юлия\Desktop\космос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3116"/>
            <a:ext cx="4260099" cy="2886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10</a:t>
            </a:r>
            <a:endParaRPr lang="ru-RU" dirty="0"/>
          </a:p>
        </p:txBody>
      </p:sp>
      <p:pic>
        <p:nvPicPr>
          <p:cNvPr id="5122" name="Picture 2" descr="C:\Users\Юлия\Desktop\start2-e15243438526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14912"/>
            <a:ext cx="7375031" cy="4811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Правда или ложь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ВОПРОС №11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На </a:t>
            </a:r>
            <a:r>
              <a:rPr lang="ru-RU" dirty="0" smtClean="0"/>
              <a:t>околоземной орбите побывали </a:t>
            </a:r>
            <a:r>
              <a:rPr lang="ru-RU" dirty="0" smtClean="0"/>
              <a:t>советские </a:t>
            </a:r>
            <a:r>
              <a:rPr lang="ru-RU" dirty="0" smtClean="0"/>
              <a:t>и российские женщины-космонавта</a:t>
            </a:r>
            <a:r>
              <a:rPr lang="ru-RU" dirty="0" smtClean="0"/>
              <a:t>: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Валентина Терешкова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Светлана Савицкая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Елена </a:t>
            </a:r>
            <a:r>
              <a:rPr lang="ru-RU" b="1" dirty="0" err="1" smtClean="0">
                <a:solidFill>
                  <a:srgbClr val="7030A0"/>
                </a:solidFill>
              </a:rPr>
              <a:t>Кондакова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Елена Серова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Самый молодой </a:t>
            </a:r>
            <a:r>
              <a:rPr lang="ru-RU" dirty="0" smtClean="0"/>
              <a:t>космонавт СССР.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свой первый полет отправился в возрасте 25 лет 10 месяцев 26 дней.</a:t>
            </a:r>
            <a:endParaRPr lang="ru-RU" dirty="0"/>
          </a:p>
        </p:txBody>
      </p:sp>
      <p:pic>
        <p:nvPicPr>
          <p:cNvPr id="3074" name="Picture 2" descr="C:\Users\Юлия\Desktop\тит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714488"/>
            <a:ext cx="3286148" cy="4684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13.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Проект </a:t>
            </a:r>
            <a:r>
              <a:rPr lang="ru-RU" dirty="0" smtClean="0"/>
              <a:t>начал разрабатываться </a:t>
            </a:r>
            <a:r>
              <a:rPr lang="ru-RU" dirty="0" smtClean="0"/>
              <a:t>в 1976 году.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На </a:t>
            </a:r>
            <a:r>
              <a:rPr lang="ru-RU" dirty="0" smtClean="0"/>
              <a:t>орбите с 20 февраля 1986 года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по </a:t>
            </a:r>
            <a:r>
              <a:rPr lang="ru-RU" dirty="0" smtClean="0"/>
              <a:t>23 </a:t>
            </a:r>
            <a:r>
              <a:rPr lang="ru-RU" dirty="0" smtClean="0"/>
              <a:t>марта </a:t>
            </a:r>
            <a:r>
              <a:rPr lang="ru-RU" dirty="0" smtClean="0"/>
              <a:t>2001 </a:t>
            </a:r>
            <a:r>
              <a:rPr lang="ru-RU" dirty="0" smtClean="0"/>
              <a:t>года.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Юлия\Desktop\ми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3900492" cy="292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14.</a:t>
            </a:r>
            <a:endParaRPr lang="ru-RU" dirty="0"/>
          </a:p>
        </p:txBody>
      </p:sp>
      <p:pic>
        <p:nvPicPr>
          <p:cNvPr id="1026" name="Picture 2" descr="C:\Users\Юлия\Desktop\барб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77100"/>
            <a:ext cx="5429288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состав облаков этой планеты входят капельки серной кислоты. Что это за планета?</a:t>
            </a:r>
          </a:p>
          <a:p>
            <a:endParaRPr lang="ru-RU" dirty="0"/>
          </a:p>
        </p:txBody>
      </p:sp>
      <p:pic>
        <p:nvPicPr>
          <p:cNvPr id="6146" name="Picture 2" descr="C:\Users\Юлия\Desktop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214686"/>
            <a:ext cx="5227861" cy="3276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16.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</a:t>
            </a:r>
            <a:r>
              <a:rPr lang="ru-RU" dirty="0" smtClean="0"/>
              <a:t> …….. была </a:t>
            </a:r>
            <a:r>
              <a:rPr lang="ru-RU" dirty="0" smtClean="0"/>
              <a:t>рассчитана на 3 месяца. Проработал он около 9 месяцев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Прошел </a:t>
            </a:r>
            <a:r>
              <a:rPr lang="ru-RU" dirty="0" smtClean="0"/>
              <a:t>10 540 м, обследовав поверхность, равную примерно 80 000 квадратных метров.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 smtClean="0"/>
              <a:t>ыло </a:t>
            </a:r>
            <a:r>
              <a:rPr lang="ru-RU" dirty="0" smtClean="0"/>
              <a:t>передано 20 тыс. снимков </a:t>
            </a:r>
            <a:r>
              <a:rPr lang="ru-RU" dirty="0" smtClean="0"/>
              <a:t>поверхности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17.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Гелиос – у древних греков, Ра </a:t>
            </a:r>
            <a:r>
              <a:rPr lang="ru-RU" dirty="0" smtClean="0"/>
              <a:t>– у древних </a:t>
            </a:r>
            <a:r>
              <a:rPr lang="ru-RU" dirty="0" smtClean="0"/>
              <a:t>египтян и Ярило у славян. </a:t>
            </a:r>
            <a:endParaRPr lang="ru-RU" dirty="0" smtClean="0"/>
          </a:p>
          <a:p>
            <a:r>
              <a:rPr lang="ru-RU" dirty="0" smtClean="0"/>
              <a:t>Масса  </a:t>
            </a:r>
            <a:r>
              <a:rPr lang="ru-RU" dirty="0" smtClean="0"/>
              <a:t>в 330 000 раз больше массы Земли, а </a:t>
            </a:r>
            <a:r>
              <a:rPr lang="ru-RU" dirty="0" smtClean="0"/>
              <a:t> </a:t>
            </a:r>
            <a:r>
              <a:rPr lang="ru-RU" dirty="0" smtClean="0"/>
              <a:t>радиус в 109 раз больше. </a:t>
            </a:r>
            <a:endParaRPr lang="ru-RU" dirty="0" smtClean="0"/>
          </a:p>
          <a:p>
            <a:r>
              <a:rPr lang="ru-RU" dirty="0" smtClean="0"/>
              <a:t>Возраст </a:t>
            </a:r>
            <a:r>
              <a:rPr lang="ru-RU" dirty="0" smtClean="0"/>
              <a:t> </a:t>
            </a:r>
            <a:r>
              <a:rPr lang="ru-RU" dirty="0" smtClean="0"/>
              <a:t>насчитывает уже пять миллиардов лет.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18.</a:t>
            </a:r>
            <a:endParaRPr lang="ru-RU" dirty="0"/>
          </a:p>
        </p:txBody>
      </p:sp>
      <p:pic>
        <p:nvPicPr>
          <p:cNvPr id="7170" name="Picture 2" descr="C:\Users\Юлия\Desktop\398796_oiKLYz5ZFk_d8b3639321fe15fcc821fe34386613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285860"/>
            <a:ext cx="4760639" cy="2147281"/>
          </a:xfrm>
          <a:prstGeom prst="rect">
            <a:avLst/>
          </a:prstGeom>
          <a:noFill/>
        </p:spPr>
      </p:pic>
      <p:pic>
        <p:nvPicPr>
          <p:cNvPr id="7171" name="Picture 3" descr="C:\Users\Юлия\Desktop\Без назван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643314"/>
            <a:ext cx="4786346" cy="2680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1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2-036 (1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312" y="2696369"/>
            <a:ext cx="6429375" cy="233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19.</a:t>
            </a:r>
            <a:endParaRPr lang="ru-RU" dirty="0"/>
          </a:p>
        </p:txBody>
      </p:sp>
      <p:pic>
        <p:nvPicPr>
          <p:cNvPr id="8194" name="Picture 2" descr="C:\Users\Юлия\Desktop\_106371512_sma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20056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20.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18 марта 1965года стартовал космический корабль «Восход-2». Командир корабля  </a:t>
            </a:r>
            <a:r>
              <a:rPr lang="ru-RU" dirty="0" smtClean="0"/>
              <a:t>П</a:t>
            </a:r>
            <a:r>
              <a:rPr lang="ru-RU" dirty="0" smtClean="0"/>
              <a:t>авел Беляев и пилот Алексей </a:t>
            </a:r>
            <a:r>
              <a:rPr lang="ru-RU" dirty="0" smtClean="0"/>
              <a:t>Л</a:t>
            </a:r>
            <a:r>
              <a:rPr lang="ru-RU" dirty="0" smtClean="0"/>
              <a:t>еонов были в скафандрах. Уже на втором витке после выведения Алексей Леонов совершил свой выход в открытый космос. Как назывался скафандр, в котором находились космонавты?</a:t>
            </a:r>
          </a:p>
          <a:p>
            <a:pPr algn="ctr">
              <a:buNone/>
            </a:pPr>
            <a:r>
              <a:rPr lang="ru-RU" b="1" dirty="0" smtClean="0"/>
              <a:t>А. Кречет      Б. Ястреб      В. Беркут </a:t>
            </a:r>
          </a:p>
          <a:p>
            <a:pPr algn="ctr">
              <a:buNone/>
            </a:pPr>
            <a:r>
              <a:rPr lang="ru-RU" b="1" dirty="0" smtClean="0"/>
              <a:t> Г. Сокол      Д.Орлан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Какую фразу произнесла перед полётом первая в мире женщина-космонавт?</a:t>
            </a:r>
          </a:p>
          <a:p>
            <a:pPr>
              <a:buNone/>
            </a:pPr>
            <a:r>
              <a:rPr lang="ru-RU" dirty="0" smtClean="0"/>
              <a:t>А.Эй! Небо! Разойдись!</a:t>
            </a:r>
          </a:p>
          <a:p>
            <a:pPr>
              <a:buNone/>
            </a:pPr>
            <a:r>
              <a:rPr lang="ru-RU" dirty="0" smtClean="0"/>
              <a:t>Б.</a:t>
            </a:r>
            <a:r>
              <a:rPr lang="ru-RU" dirty="0" smtClean="0"/>
              <a:t> Эй! Небо! </a:t>
            </a:r>
            <a:r>
              <a:rPr lang="ru-RU" dirty="0" smtClean="0"/>
              <a:t>Сними шляпу!</a:t>
            </a:r>
          </a:p>
          <a:p>
            <a:pPr>
              <a:buNone/>
            </a:pPr>
            <a:r>
              <a:rPr lang="ru-RU" dirty="0" smtClean="0"/>
              <a:t>В. </a:t>
            </a:r>
            <a:r>
              <a:rPr lang="ru-RU" dirty="0" smtClean="0"/>
              <a:t>Эй! Небо! </a:t>
            </a:r>
            <a:r>
              <a:rPr lang="ru-RU" dirty="0" smtClean="0"/>
              <a:t>Распахнись!</a:t>
            </a:r>
          </a:p>
          <a:p>
            <a:pPr>
              <a:buNone/>
            </a:pPr>
            <a:r>
              <a:rPr lang="ru-RU" dirty="0" smtClean="0"/>
              <a:t>Г. </a:t>
            </a:r>
            <a:r>
              <a:rPr lang="ru-RU" dirty="0" smtClean="0"/>
              <a:t>Эй! Небо! </a:t>
            </a:r>
            <a:r>
              <a:rPr lang="ru-RU" dirty="0" smtClean="0"/>
              <a:t>Поехали!</a:t>
            </a:r>
          </a:p>
          <a:p>
            <a:pPr>
              <a:buNone/>
            </a:pPr>
            <a:r>
              <a:rPr lang="ru-RU" dirty="0" smtClean="0"/>
              <a:t>Д. </a:t>
            </a:r>
            <a:r>
              <a:rPr lang="ru-RU" dirty="0" smtClean="0"/>
              <a:t>Эй! Небо! </a:t>
            </a:r>
            <a:r>
              <a:rPr lang="ru-RU" dirty="0" smtClean="0"/>
              <a:t> Иду на ВЫ!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На начальном этапе эксплуатации МКС высота её орбиты была в пределах 350-360 км. Сегодня высота орбиты 420 км.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Известно, что величина первой космической скорости зависит от высоты орбиты космического аппарата.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Как изменилась орбитальная скорость МКС с увеличением высоты её орбиты- </a:t>
            </a:r>
            <a:r>
              <a:rPr lang="ru-RU" b="1" i="1" dirty="0" smtClean="0"/>
              <a:t>увеличилась или уменьшилась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каждый космический полёт командир космического корабля «Союз» берет с собой небольшой предмет, часто это мягкая игрушка, подвешивает его на резинке к пульту космонавта.</a:t>
            </a:r>
          </a:p>
          <a:p>
            <a:r>
              <a:rPr lang="ru-RU" dirty="0" smtClean="0"/>
              <a:t>На этапе выведения этот предмет выполняет функцию </a:t>
            </a:r>
            <a:r>
              <a:rPr lang="ru-RU" b="1" i="1" dirty="0" smtClean="0"/>
              <a:t>«физического прибора».</a:t>
            </a:r>
          </a:p>
          <a:p>
            <a:r>
              <a:rPr lang="ru-RU" dirty="0" smtClean="0"/>
              <a:t>Как он называется?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24.</a:t>
            </a:r>
            <a:endParaRPr lang="ru-RU" dirty="0"/>
          </a:p>
        </p:txBody>
      </p:sp>
      <p:pic>
        <p:nvPicPr>
          <p:cNvPr id="9218" name="Picture 2" descr="C:\Users\Юлия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000240"/>
            <a:ext cx="3443304" cy="2602497"/>
          </a:xfrm>
          <a:prstGeom prst="rect">
            <a:avLst/>
          </a:prstGeom>
          <a:noFill/>
        </p:spPr>
      </p:pic>
      <p:pic>
        <p:nvPicPr>
          <p:cNvPr id="9219" name="Picture 3" descr="C:\Users\Юлия\Desktop\Без названия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71678"/>
            <a:ext cx="4260746" cy="2386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25.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Космонавтам </a:t>
            </a:r>
            <a:r>
              <a:rPr lang="ru-RU" dirty="0" smtClean="0"/>
              <a:t>преподносят </a:t>
            </a:r>
            <a:r>
              <a:rPr lang="ru-RU" dirty="0" smtClean="0"/>
              <a:t>заранее заказанные </a:t>
            </a:r>
            <a:r>
              <a:rPr lang="ru-RU" dirty="0" smtClean="0"/>
              <a:t>ими лакомства. Чаще всего это продукты, недоступные в космосе.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Кто-то </a:t>
            </a:r>
            <a:r>
              <a:rPr lang="ru-RU" dirty="0" smtClean="0"/>
              <a:t>просит квас, кто-то шашлык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Сало</a:t>
            </a:r>
          </a:p>
          <a:p>
            <a:r>
              <a:rPr lang="ru-RU" dirty="0" smtClean="0"/>
              <a:t>Пельмени</a:t>
            </a:r>
          </a:p>
          <a:p>
            <a:r>
              <a:rPr lang="ru-RU" dirty="0" smtClean="0"/>
              <a:t>Апельсин</a:t>
            </a:r>
          </a:p>
          <a:p>
            <a:r>
              <a:rPr lang="ru-RU" smtClean="0"/>
              <a:t>Арбуз</a:t>
            </a:r>
            <a:endParaRPr lang="ru-RU" dirty="0"/>
          </a:p>
        </p:txBody>
      </p:sp>
      <p:pic>
        <p:nvPicPr>
          <p:cNvPr id="5" name="Picture 2" descr="C:\Users\Юлия\Desktop\9_5ad594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714752"/>
            <a:ext cx="3214710" cy="2415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2</a:t>
            </a:r>
            <a:endParaRPr lang="ru-RU" dirty="0"/>
          </a:p>
        </p:txBody>
      </p:sp>
      <p:pic>
        <p:nvPicPr>
          <p:cNvPr id="4" name="Содержимое 3" descr="C:\Users\Юлия\Desktop\кар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472" y="1785926"/>
            <a:ext cx="40719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Напишите </a:t>
            </a:r>
            <a:r>
              <a:rPr lang="ru-RU" dirty="0" smtClean="0"/>
              <a:t>название созвездия.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3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Напишите </a:t>
            </a:r>
            <a:r>
              <a:rPr lang="ru-RU" dirty="0" smtClean="0"/>
              <a:t>название созвездия.</a:t>
            </a:r>
          </a:p>
          <a:p>
            <a:endParaRPr lang="ru-RU" dirty="0"/>
          </a:p>
        </p:txBody>
      </p:sp>
      <p:pic>
        <p:nvPicPr>
          <p:cNvPr id="5" name="Содержимое 4" descr="C:\Users\Юлия\Desktop\кар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43050"/>
            <a:ext cx="357190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Расставьте объекты в порядке возрастания удалённости от Земли. Ответ запишите в виде последовательности цифр через запятую.</a:t>
            </a:r>
          </a:p>
          <a:p>
            <a:pPr>
              <a:buNone/>
            </a:pPr>
            <a:r>
              <a:rPr lang="ru-RU" b="1" dirty="0" smtClean="0"/>
              <a:t>1. Венера    2. Луна    3.Проксима Центавра</a:t>
            </a:r>
          </a:p>
          <a:p>
            <a:pPr>
              <a:buNone/>
            </a:pPr>
            <a:r>
              <a:rPr lang="ru-RU" b="1" dirty="0" smtClean="0"/>
              <a:t>4.Деймос    5.Нептун    6. Альтаир    7 .МКС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</a:t>
            </a:r>
            <a:r>
              <a:rPr lang="ru-RU" b="1" dirty="0" smtClean="0">
                <a:solidFill>
                  <a:srgbClr val="C00000"/>
                </a:solidFill>
              </a:rPr>
              <a:t>5</a:t>
            </a:r>
            <a:endParaRPr lang="ru-RU" dirty="0"/>
          </a:p>
        </p:txBody>
      </p:sp>
      <p:pic>
        <p:nvPicPr>
          <p:cNvPr id="4" name="Содержимое 3" descr="12-04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8737" y="2220119"/>
            <a:ext cx="6486525" cy="3286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Какая из перечисленных планет не имеет спутников?</a:t>
            </a:r>
          </a:p>
          <a:p>
            <a:pPr>
              <a:buNone/>
            </a:pPr>
            <a:r>
              <a:rPr lang="ru-RU" b="1" i="1" dirty="0" smtClean="0"/>
              <a:t>А. </a:t>
            </a:r>
            <a:r>
              <a:rPr lang="ru-RU" dirty="0" smtClean="0"/>
              <a:t>Венера; </a:t>
            </a:r>
          </a:p>
          <a:p>
            <a:pPr>
              <a:buNone/>
            </a:pPr>
            <a:r>
              <a:rPr lang="ru-RU" b="1" i="1" dirty="0" smtClean="0"/>
              <a:t>Б. </a:t>
            </a:r>
            <a:r>
              <a:rPr lang="ru-RU" dirty="0" smtClean="0"/>
              <a:t>Сатурн; </a:t>
            </a:r>
          </a:p>
          <a:p>
            <a:pPr>
              <a:buNone/>
            </a:pPr>
            <a:r>
              <a:rPr lang="ru-RU" b="1" i="1" dirty="0" smtClean="0"/>
              <a:t>В. </a:t>
            </a:r>
            <a:r>
              <a:rPr lang="ru-RU" dirty="0" smtClean="0"/>
              <a:t>Марс; </a:t>
            </a:r>
          </a:p>
          <a:p>
            <a:pPr>
              <a:buNone/>
            </a:pPr>
            <a:r>
              <a:rPr lang="ru-RU" b="1" i="1" dirty="0" smtClean="0"/>
              <a:t>Г. </a:t>
            </a:r>
            <a:r>
              <a:rPr lang="ru-RU" dirty="0" smtClean="0"/>
              <a:t>Уран. </a:t>
            </a:r>
          </a:p>
          <a:p>
            <a:pPr>
              <a:buNone/>
            </a:pPr>
            <a:r>
              <a:rPr lang="ru-RU" b="1" i="1" dirty="0" smtClean="0"/>
              <a:t>Д. </a:t>
            </a:r>
            <a:r>
              <a:rPr lang="ru-RU" dirty="0" smtClean="0"/>
              <a:t>Юпитер;</a:t>
            </a:r>
          </a:p>
          <a:p>
            <a:endParaRPr lang="ru-RU" dirty="0"/>
          </a:p>
        </p:txBody>
      </p:sp>
      <p:pic>
        <p:nvPicPr>
          <p:cNvPr id="4098" name="Picture 2" descr="C:\Users\Юлия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628900"/>
            <a:ext cx="5383354" cy="3014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7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i="1" dirty="0" smtClean="0"/>
              <a:t>«Человечество не останется вечно на Земле, оно в погоне за светом и пространством сначала робко проникнет за пределы атмосферы, а затем завоюет себе все околосолнечное пространство»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/>
              <a:t>Кому принадлежит данное высказывание?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А</a:t>
            </a:r>
            <a:r>
              <a:rPr lang="ru-RU" b="1" dirty="0" smtClean="0">
                <a:solidFill>
                  <a:srgbClr val="C00000"/>
                </a:solidFill>
              </a:rPr>
              <a:t>. Королёв С.П.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Б</a:t>
            </a:r>
            <a:r>
              <a:rPr lang="ru-RU" b="1" dirty="0" smtClean="0">
                <a:solidFill>
                  <a:srgbClr val="C00000"/>
                </a:solidFill>
              </a:rPr>
              <a:t>. Гагарин Ю.А.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В</a:t>
            </a:r>
            <a:r>
              <a:rPr lang="ru-RU" b="1" dirty="0" smtClean="0">
                <a:solidFill>
                  <a:srgbClr val="C00000"/>
                </a:solidFill>
              </a:rPr>
              <a:t>. Циолковский К.Э.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 № 8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7030A0"/>
                </a:solidFill>
              </a:rPr>
              <a:t>Назовите </a:t>
            </a:r>
            <a:r>
              <a:rPr lang="ru-RU" b="1" dirty="0" smtClean="0">
                <a:solidFill>
                  <a:srgbClr val="7030A0"/>
                </a:solidFill>
              </a:rPr>
              <a:t>чем они знамениты и как их зовут?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Юлия\Desktop\космос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4616143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578</Words>
  <Application>Microsoft Office PowerPoint</Application>
  <PresentationFormat>Экран (4:3)</PresentationFormat>
  <Paragraphs>83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Викторина КОСМОС</vt:lpstr>
      <vt:lpstr>ВОПРОС № 1</vt:lpstr>
      <vt:lpstr>ВОПРОС № 2</vt:lpstr>
      <vt:lpstr>ВОПРОС № 3</vt:lpstr>
      <vt:lpstr>ВОПРОС № 4</vt:lpstr>
      <vt:lpstr>ВОПРОС № 5</vt:lpstr>
      <vt:lpstr>ВОПРОС № 6</vt:lpstr>
      <vt:lpstr>ВОПРОС № 7</vt:lpstr>
      <vt:lpstr>ВОПРОС № 8</vt:lpstr>
      <vt:lpstr>ВОПРОС № 9</vt:lpstr>
      <vt:lpstr>ВОПРОС № 10</vt:lpstr>
      <vt:lpstr>Правда или ложь ВОПРОС №11</vt:lpstr>
      <vt:lpstr>ВОПРОС № 12.</vt:lpstr>
      <vt:lpstr>ВОПРОС № 13.</vt:lpstr>
      <vt:lpstr>ВОПРОС № 14.</vt:lpstr>
      <vt:lpstr>ВОПРОС № 15.</vt:lpstr>
      <vt:lpstr>ВОПРОС № 16.</vt:lpstr>
      <vt:lpstr>ВОПРОС № 17.</vt:lpstr>
      <vt:lpstr>ВОПРОС № 18.</vt:lpstr>
      <vt:lpstr>ВОПРОС № 19.</vt:lpstr>
      <vt:lpstr>ВОПРОС № 20.</vt:lpstr>
      <vt:lpstr>ВОПРОС № 21.</vt:lpstr>
      <vt:lpstr>ВОПРОС № 22.</vt:lpstr>
      <vt:lpstr>ВОПРОС № 23.</vt:lpstr>
      <vt:lpstr>ВОПРОС № 24.</vt:lpstr>
      <vt:lpstr>ВОПРОС № 25.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КОСМОС</dc:title>
  <dc:creator>Юлия</dc:creator>
  <cp:lastModifiedBy>Юлия</cp:lastModifiedBy>
  <cp:revision>59</cp:revision>
  <dcterms:created xsi:type="dcterms:W3CDTF">2021-03-23T15:03:53Z</dcterms:created>
  <dcterms:modified xsi:type="dcterms:W3CDTF">2021-03-25T15:32:35Z</dcterms:modified>
</cp:coreProperties>
</file>