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9" r:id="rId4"/>
    <p:sldId id="260" r:id="rId5"/>
    <p:sldId id="261" r:id="rId6"/>
    <p:sldId id="262" r:id="rId7"/>
    <p:sldId id="270" r:id="rId8"/>
    <p:sldId id="271" r:id="rId9"/>
    <p:sldId id="272" r:id="rId10"/>
    <p:sldId id="263" r:id="rId11"/>
    <p:sldId id="275" r:id="rId12"/>
    <p:sldId id="266" r:id="rId13"/>
    <p:sldId id="273" r:id="rId14"/>
    <p:sldId id="274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500063"/>
            <a:ext cx="7772400" cy="2500312"/>
          </a:xfrm>
        </p:spPr>
        <p:txBody>
          <a:bodyPr/>
          <a:lstStyle/>
          <a:p>
            <a:pPr eaLnBrk="1" hangingPunct="1"/>
            <a:r>
              <a:rPr lang="ru-RU" smtClean="0"/>
              <a:t/>
            </a:r>
            <a:br>
              <a:rPr lang="ru-RU" smtClean="0"/>
            </a:br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57250" y="1285874"/>
            <a:ext cx="5000625" cy="3429010"/>
          </a:xfrm>
        </p:spPr>
        <p:txBody>
          <a:bodyPr rtlCol="0">
            <a:normAutofit fontScale="70000" lnSpcReduction="20000"/>
          </a:bodyPr>
          <a:lstStyle/>
          <a:p>
            <a:pPr algn="ctr">
              <a:buFont typeface="Arial" charset="0"/>
              <a:buNone/>
              <a:defRPr/>
            </a:pPr>
            <a:r>
              <a:rPr lang="ru-RU" b="1" dirty="0" smtClean="0"/>
              <a:t>    </a:t>
            </a:r>
            <a:r>
              <a:rPr lang="ru-RU" b="1" dirty="0" err="1" smtClean="0"/>
              <a:t>Коцелап</a:t>
            </a:r>
            <a:r>
              <a:rPr lang="ru-RU" b="1" dirty="0" smtClean="0"/>
              <a:t> Юлия Михайловна</a:t>
            </a:r>
            <a:r>
              <a:rPr lang="ru-RU" dirty="0" smtClean="0"/>
              <a:t>, </a:t>
            </a:r>
          </a:p>
          <a:p>
            <a:pPr algn="ctr">
              <a:buFont typeface="Arial" charset="0"/>
              <a:buNone/>
              <a:defRPr/>
            </a:pPr>
            <a:r>
              <a:rPr lang="ru-RU" dirty="0" smtClean="0"/>
              <a:t>преподаватель физики высшей квалификационной категории</a:t>
            </a:r>
          </a:p>
          <a:p>
            <a:pPr algn="ctr">
              <a:buFont typeface="Arial" charset="0"/>
              <a:buNone/>
              <a:defRPr/>
            </a:pPr>
            <a:r>
              <a:rPr lang="ru-RU" i="1" dirty="0" smtClean="0"/>
              <a:t>ГБПОУ  НСО  </a:t>
            </a:r>
          </a:p>
          <a:p>
            <a:pPr algn="ctr">
              <a:buFont typeface="Arial" charset="0"/>
              <a:buNone/>
              <a:defRPr/>
            </a:pPr>
            <a:r>
              <a:rPr lang="ru-RU" dirty="0" smtClean="0"/>
              <a:t>«Новосибирский автотранспортный колледж</a:t>
            </a:r>
            <a:r>
              <a:rPr lang="ru-RU" dirty="0" smtClean="0"/>
              <a:t>»</a:t>
            </a:r>
            <a:endParaRPr lang="en-US" dirty="0" smtClean="0"/>
          </a:p>
          <a:p>
            <a:pPr algn="ctr">
              <a:buFont typeface="Arial" charset="0"/>
              <a:buNone/>
              <a:defRPr/>
            </a:pPr>
            <a:r>
              <a:rPr lang="ru-RU" dirty="0" smtClean="0"/>
              <a:t>и  студенты  групп  2т-60, 3т-51 и 3т-52  представляют  конкурсную работу: </a:t>
            </a:r>
          </a:p>
          <a:p>
            <a:pPr algn="ctr">
              <a:buFont typeface="Arial" charset="0"/>
              <a:buNone/>
              <a:defRPr/>
            </a:pPr>
            <a:r>
              <a:rPr lang="ru-RU" b="1" dirty="0" smtClean="0"/>
              <a:t>«Что интересного мы узнали </a:t>
            </a:r>
            <a:r>
              <a:rPr lang="ru-RU" b="1" dirty="0" smtClean="0"/>
              <a:t>в</a:t>
            </a:r>
          </a:p>
          <a:p>
            <a:pPr algn="ctr">
              <a:buFont typeface="Arial" charset="0"/>
              <a:buNone/>
              <a:defRPr/>
            </a:pPr>
            <a:r>
              <a:rPr lang="ru-RU" b="1" dirty="0" smtClean="0"/>
              <a:t> </a:t>
            </a:r>
            <a:r>
              <a:rPr lang="ru-RU" b="1" dirty="0" smtClean="0"/>
              <a:t>«Парке Чудес Галилео?» </a:t>
            </a:r>
            <a:endParaRPr lang="ru-RU" b="1" dirty="0" smtClean="0"/>
          </a:p>
          <a:p>
            <a:pPr algn="ctr">
              <a:buFont typeface="Arial" charset="0"/>
              <a:buNone/>
              <a:defRPr/>
            </a:pPr>
            <a:endParaRPr lang="ru-RU" dirty="0" smtClean="0"/>
          </a:p>
          <a:p>
            <a:pPr algn="ctr">
              <a:buFont typeface="Arial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2" name="Рисунок 3" descr="20160429_15074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13" y="1143000"/>
            <a:ext cx="2773362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>Изобретаем сами…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«Тепловые двигатели», октябрь 2016 г.</a:t>
            </a:r>
          </a:p>
        </p:txBody>
      </p:sp>
      <p:pic>
        <p:nvPicPr>
          <p:cNvPr id="10243" name="Содержимое 4" descr="IMG_71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93863"/>
            <a:ext cx="8043890" cy="42407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Экспериментируем…</a:t>
            </a:r>
          </a:p>
        </p:txBody>
      </p:sp>
      <p:pic>
        <p:nvPicPr>
          <p:cNvPr id="15363" name="Содержимое 4" descr="IMG_71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1571625"/>
            <a:ext cx="3017838" cy="4525963"/>
          </a:xfrm>
        </p:spPr>
      </p:pic>
      <p:pic>
        <p:nvPicPr>
          <p:cNvPr id="15364" name="Рисунок 5" descr="IMG_713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571625"/>
            <a:ext cx="3249613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900" dirty="0" smtClean="0"/>
              <a:t>Конструируем…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(грозоотметчик и солнечная батарея)</a:t>
            </a:r>
            <a:endParaRPr lang="ru-RU" sz="3600" dirty="0" smtClean="0"/>
          </a:p>
        </p:txBody>
      </p:sp>
      <p:pic>
        <p:nvPicPr>
          <p:cNvPr id="7" name="Содержимое 6" descr="20160208_1324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230299" y="2119227"/>
            <a:ext cx="5246879" cy="3500462"/>
          </a:xfrm>
        </p:spPr>
      </p:pic>
      <p:pic>
        <p:nvPicPr>
          <p:cNvPr id="8" name="Рисунок 7" descr="20160208_1324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948146" y="2233644"/>
            <a:ext cx="5248234" cy="3286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Двигатель Стирлинга</a:t>
            </a:r>
            <a:endParaRPr lang="ru-RU" dirty="0"/>
          </a:p>
        </p:txBody>
      </p:sp>
      <p:pic>
        <p:nvPicPr>
          <p:cNvPr id="4" name="Рисунок 4" descr="IMG_61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46004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IMG_6116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6314" y="1714488"/>
            <a:ext cx="4143404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Магнитная жидкость…</a:t>
            </a:r>
            <a:endParaRPr lang="ru-RU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57158" y="2428868"/>
            <a:ext cx="4136241" cy="27574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86314" y="2500306"/>
            <a:ext cx="3948127" cy="2632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smtClean="0"/>
              <a:t>Что интересного мы узнали в</a:t>
            </a:r>
            <a:br>
              <a:rPr lang="ru-RU" b="1" dirty="0" smtClean="0"/>
            </a:br>
            <a:r>
              <a:rPr lang="ru-RU" b="1" dirty="0" smtClean="0"/>
              <a:t> «Парке Чудес Галилео?»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 в этом учебном году мы обязательно посетим «Парк чудес Галилео»!</a:t>
            </a:r>
          </a:p>
          <a:p>
            <a:r>
              <a:rPr lang="ru-RU" dirty="0" smtClean="0"/>
              <a:t>Известно</a:t>
            </a:r>
            <a:r>
              <a:rPr lang="ru-RU" dirty="0" smtClean="0"/>
              <a:t>, что наука - это не только сумма знаний, но и деятельность, направленная на достижения знания. </a:t>
            </a:r>
          </a:p>
          <a:p>
            <a:r>
              <a:rPr lang="ru-RU" dirty="0" smtClean="0"/>
              <a:t>Студенты первого курса продолжают  изучать физику и </a:t>
            </a:r>
            <a:r>
              <a:rPr lang="ru-RU" dirty="0" smtClean="0"/>
              <a:t>другие науки в колледже.</a:t>
            </a:r>
            <a:endParaRPr lang="ru-RU" dirty="0" smtClean="0"/>
          </a:p>
          <a:p>
            <a:r>
              <a:rPr lang="ru-RU" dirty="0" smtClean="0"/>
              <a:t>Ждём новых эмоций от посещения «Парка чудес Галилео»!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smtClean="0"/>
              <a:t>Что интересного мы узнали в</a:t>
            </a:r>
            <a:br>
              <a:rPr lang="ru-RU" b="1" dirty="0" smtClean="0"/>
            </a:br>
            <a:r>
              <a:rPr lang="ru-RU" b="1" dirty="0" smtClean="0"/>
              <a:t> «Парке Чудес Галилео?»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Наш колледж  находится в шаговой доступности от познавательно-развлекательного центра « Парк чудес Галилео»!</a:t>
            </a:r>
          </a:p>
          <a:p>
            <a:r>
              <a:rPr lang="ru-RU" dirty="0" smtClean="0"/>
              <a:t>Это даёт большие  возможности использовать </a:t>
            </a:r>
            <a:r>
              <a:rPr lang="ru-RU" b="1" dirty="0" smtClean="0"/>
              <a:t>познавательные экскурсии и мастер-классы «Парка чудес Галилео» </a:t>
            </a:r>
            <a:r>
              <a:rPr lang="ru-RU" dirty="0" smtClean="0"/>
              <a:t>в образовательных целях при изучении курса физики в колледже.</a:t>
            </a:r>
          </a:p>
          <a:p>
            <a:r>
              <a:rPr lang="ru-RU" dirty="0" smtClean="0"/>
              <a:t>Например,…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 smtClean="0"/>
              <a:t>Необычный урок физики</a:t>
            </a:r>
            <a:r>
              <a:rPr lang="ru-RU" altLang="ru-RU" sz="3600" dirty="0" smtClean="0"/>
              <a:t>…</a:t>
            </a:r>
            <a:br>
              <a:rPr lang="ru-RU" altLang="ru-RU" sz="3600" dirty="0" smtClean="0"/>
            </a:br>
            <a:r>
              <a:rPr lang="ru-RU" altLang="ru-RU" sz="3600" dirty="0" smtClean="0"/>
              <a:t>(«</a:t>
            </a:r>
            <a:r>
              <a:rPr lang="ru-RU" altLang="ru-RU" sz="3600" dirty="0" err="1" smtClean="0"/>
              <a:t>Криожидкость</a:t>
            </a:r>
            <a:r>
              <a:rPr lang="ru-RU" altLang="ru-RU" sz="3600" dirty="0" smtClean="0"/>
              <a:t> и не только…»)</a:t>
            </a:r>
            <a:endParaRPr lang="ru-RU" altLang="ru-RU" sz="3600" dirty="0" smtClean="0"/>
          </a:p>
        </p:txBody>
      </p:sp>
      <p:pic>
        <p:nvPicPr>
          <p:cNvPr id="18435" name="Picture 3" descr="D:\Галилео фото\Галиле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5675" cy="4525963"/>
          </a:xfr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Наблюдаем…</a:t>
            </a:r>
          </a:p>
        </p:txBody>
      </p:sp>
      <p:pic>
        <p:nvPicPr>
          <p:cNvPr id="19459" name="Picture 2" descr="D:\Галилео фото\IMG_56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77925" y="1600200"/>
            <a:ext cx="6788150" cy="4525963"/>
          </a:xfr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Экспериментируем…</a:t>
            </a:r>
          </a:p>
        </p:txBody>
      </p:sp>
      <p:pic>
        <p:nvPicPr>
          <p:cNvPr id="20483" name="Picture 2" descr="D:\Галилео фото\IMG_56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1643063"/>
            <a:ext cx="4457700" cy="2971800"/>
          </a:xfrm>
          <a:noFill/>
        </p:spPr>
      </p:pic>
      <p:pic>
        <p:nvPicPr>
          <p:cNvPr id="20484" name="Picture 2" descr="D:\Галилео фото\IMG_56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3" y="1571625"/>
            <a:ext cx="371475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dirty="0" smtClean="0"/>
              <a:t>Удивляемся</a:t>
            </a:r>
            <a:r>
              <a:rPr lang="ru-RU" altLang="ru-RU" dirty="0" smtClean="0"/>
              <a:t>…</a:t>
            </a:r>
            <a:endParaRPr lang="ru-RU" altLang="ru-RU" dirty="0" smtClean="0"/>
          </a:p>
        </p:txBody>
      </p:sp>
      <p:pic>
        <p:nvPicPr>
          <p:cNvPr id="21507" name="Содержимое 4" descr="C:\Documents and Settings\Юля\Рабочий стол\фотосамоанализ\На_сайт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50" y="1143000"/>
            <a:ext cx="7786688" cy="5286375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>Необычный урок физики…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«Физика высоких напряжений»</a:t>
            </a:r>
          </a:p>
        </p:txBody>
      </p:sp>
      <p:pic>
        <p:nvPicPr>
          <p:cNvPr id="25603" name="Содержимое 3" descr="Галилео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12900"/>
            <a:ext cx="8229600" cy="4500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Рассуждаем…</a:t>
            </a:r>
            <a:endParaRPr lang="ru-RU" dirty="0"/>
          </a:p>
        </p:txBody>
      </p:sp>
      <p:pic>
        <p:nvPicPr>
          <p:cNvPr id="4" name="Содержимое 3" descr="20160523_1134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2805" y="1600200"/>
            <a:ext cx="803839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«Что интересного мы узнали в</a:t>
            </a:r>
            <a:br>
              <a:rPr lang="ru-RU" b="1" dirty="0" smtClean="0"/>
            </a:br>
            <a:r>
              <a:rPr lang="ru-RU" b="1" dirty="0" smtClean="0"/>
              <a:t> «Парке Чудес Галилео?»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 интересные опыты и эксперименты, а также  занимательные экскурсии в «Парке чудес Галилео» не могут никого оставить равнодушным!</a:t>
            </a:r>
          </a:p>
          <a:p>
            <a:r>
              <a:rPr lang="ru-RU" dirty="0" smtClean="0"/>
              <a:t>Нам сразу захотелось повторить некоторые эксперименты и придумать что-то интересное и познавательное, изготовить приборы или устройства!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210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</vt:lpstr>
      <vt:lpstr> «Что интересного мы узнали в  «Парке Чудес Галилео?»  </vt:lpstr>
      <vt:lpstr>Необычный урок физики… («Криожидкость и не только…»)</vt:lpstr>
      <vt:lpstr>Наблюдаем…</vt:lpstr>
      <vt:lpstr>Экспериментируем…</vt:lpstr>
      <vt:lpstr>Удивляемся…</vt:lpstr>
      <vt:lpstr>Необычный урок физики… «Физика высоких напряжений»</vt:lpstr>
      <vt:lpstr>Рассуждаем…</vt:lpstr>
      <vt:lpstr>«Что интересного мы узнали в  «Парке Чудес Галилео?»</vt:lpstr>
      <vt:lpstr>Изобретаем сами… «Тепловые двигатели», октябрь 2016 г.</vt:lpstr>
      <vt:lpstr>Экспериментируем…</vt:lpstr>
      <vt:lpstr>Конструируем… (грозоотметчик и солнечная батарея)</vt:lpstr>
      <vt:lpstr>Двигатель Стирлинга</vt:lpstr>
      <vt:lpstr>Магнитная жидкость…</vt:lpstr>
      <vt:lpstr> «Что интересного мы узнали в  «Парке Чудес Галилео?»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Юля</cp:lastModifiedBy>
  <cp:revision>22</cp:revision>
  <dcterms:modified xsi:type="dcterms:W3CDTF">2016-11-03T17:07:17Z</dcterms:modified>
</cp:coreProperties>
</file>