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57" r:id="rId5"/>
    <p:sldId id="258" r:id="rId6"/>
    <p:sldId id="259" r:id="rId7"/>
    <p:sldId id="260" r:id="rId8"/>
    <p:sldId id="261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9" r:id="rId40"/>
    <p:sldId id="294" r:id="rId41"/>
    <p:sldId id="296" r:id="rId42"/>
    <p:sldId id="297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C0C9B-6711-4AF3-842D-5FB5F299E384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B483D-A986-4235-A852-409F05B2F0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C0C9B-6711-4AF3-842D-5FB5F299E384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B483D-A986-4235-A852-409F05B2F0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C0C9B-6711-4AF3-842D-5FB5F299E384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B483D-A986-4235-A852-409F05B2F0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C0C9B-6711-4AF3-842D-5FB5F299E384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B483D-A986-4235-A852-409F05B2F0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C0C9B-6711-4AF3-842D-5FB5F299E384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B483D-A986-4235-A852-409F05B2F0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C0C9B-6711-4AF3-842D-5FB5F299E384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B483D-A986-4235-A852-409F05B2F0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C0C9B-6711-4AF3-842D-5FB5F299E384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B483D-A986-4235-A852-409F05B2F0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C0C9B-6711-4AF3-842D-5FB5F299E384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B483D-A986-4235-A852-409F05B2F0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C0C9B-6711-4AF3-842D-5FB5F299E384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B483D-A986-4235-A852-409F05B2F0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C0C9B-6711-4AF3-842D-5FB5F299E384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B483D-A986-4235-A852-409F05B2F0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C0C9B-6711-4AF3-842D-5FB5F299E384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B483D-A986-4235-A852-409F05B2F0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5C0C9B-6711-4AF3-842D-5FB5F299E384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B483D-A986-4235-A852-409F05B2F09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Развитие познавательного интереса на уроках физики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НАТК</a:t>
            </a:r>
          </a:p>
          <a:p>
            <a:r>
              <a:rPr lang="ru-RU" dirty="0" err="1" smtClean="0"/>
              <a:t>Коцелап</a:t>
            </a:r>
            <a:r>
              <a:rPr lang="ru-RU" dirty="0" smtClean="0"/>
              <a:t> Ю.М.</a:t>
            </a:r>
          </a:p>
          <a:p>
            <a:r>
              <a:rPr lang="ru-RU" dirty="0" smtClean="0"/>
              <a:t>2015г.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Многие из представленных тем выходят за рамки учебника - аккумуляторы, полупроводники в технике, светодиоды и др.</a:t>
            </a:r>
          </a:p>
          <a:p>
            <a:r>
              <a:rPr lang="ru-RU" dirty="0" smtClean="0"/>
              <a:t>Особое внимание уделено полупроводникам в нашей жизни, которые востребованы сегодня практически во всех сферах деятельности человека - от мобильного телефона, телевизора, электронной начинки автомобиля до компьютера  и космического оборудования.</a:t>
            </a:r>
          </a:p>
          <a:p>
            <a:r>
              <a:rPr lang="ru-RU" dirty="0" smtClean="0"/>
              <a:t>   В настоящее время происходит миниатюризация  устройств, мы уже живём в веке микроэлектроники - микроконтроллеров, микросхем и программируемых интегральных микросхем (ПЛИС), но в основе работы всех этих сложнейших приборов лежат физические законы и принципы.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i="1" dirty="0" smtClean="0"/>
              <a:t>«Или люди сделают так, чтобы в воздухе стало меньше дыма,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i="1" dirty="0" smtClean="0"/>
              <a:t>или дым сделает так, что на земле станет меньше людей»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err="1" smtClean="0"/>
              <a:t>Л.Дж.Баттан</a:t>
            </a:r>
            <a:r>
              <a:rPr lang="ru-RU" sz="2000" b="1" dirty="0" smtClean="0"/>
              <a:t>  </a:t>
            </a: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В </a:t>
            </a:r>
            <a:r>
              <a:rPr lang="ru-RU" sz="2400" dirty="0"/>
              <a:t>преддверии </a:t>
            </a:r>
            <a:r>
              <a:rPr lang="ru-RU" sz="2400" b="1" dirty="0"/>
              <a:t>Дня автомобилиста </a:t>
            </a:r>
            <a:r>
              <a:rPr lang="ru-RU" sz="2400" dirty="0"/>
              <a:t> в нашем техникуме была проведена конференция по физике на тему «Тепловые двигатели». </a:t>
            </a:r>
          </a:p>
          <a:p>
            <a:r>
              <a:rPr lang="ru-RU" sz="2400" dirty="0"/>
              <a:t>    Большая часть двигателей на Земле — это тепловые двигатели, т. е. устройства, превращающие внутреннюю энергию топлива в механическую энергию.</a:t>
            </a:r>
          </a:p>
          <a:p>
            <a:r>
              <a:rPr lang="ru-RU" sz="2400" dirty="0"/>
              <a:t>   Без тепловых двигателей современная цивилизация немыслима.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Цель данной конференции: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-познакомить учащихся с различными видами тепловых двигателей,</a:t>
            </a:r>
          </a:p>
          <a:p>
            <a:r>
              <a:rPr lang="ru-RU" dirty="0" smtClean="0"/>
              <a:t>- раскрыть роль и значение тепловых двигателей в современной цивилизации, </a:t>
            </a:r>
          </a:p>
          <a:p>
            <a:r>
              <a:rPr lang="ru-RU" dirty="0" smtClean="0"/>
              <a:t>-показать вклад российских ученых и изобретателей в создание тепловых двигателей,</a:t>
            </a:r>
          </a:p>
          <a:p>
            <a:r>
              <a:rPr lang="ru-RU" dirty="0" smtClean="0"/>
              <a:t>-обобщить и расширить знания студентов по экологическим проблемам,</a:t>
            </a:r>
          </a:p>
          <a:p>
            <a:r>
              <a:rPr lang="ru-RU" dirty="0" smtClean="0"/>
              <a:t>-воспитывать у учащихся чувство ответственности перед последующими поколениями;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- Какие типы тепловых двигателей существуют? </a:t>
            </a:r>
          </a:p>
          <a:p>
            <a:r>
              <a:rPr lang="ru-RU" dirty="0" smtClean="0"/>
              <a:t>-Как можно уменьшить отрицательные последствия технического прогресса? </a:t>
            </a:r>
          </a:p>
          <a:p>
            <a:r>
              <a:rPr lang="ru-RU" dirty="0" smtClean="0"/>
              <a:t>-Какие использовать технологии? </a:t>
            </a:r>
          </a:p>
          <a:p>
            <a:r>
              <a:rPr lang="ru-RU" dirty="0" smtClean="0"/>
              <a:t>-Есть ли альтернативные виды топлива?</a:t>
            </a:r>
          </a:p>
          <a:p>
            <a:pPr>
              <a:buNone/>
            </a:pP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Первые выступления</a:t>
            </a:r>
            <a:endParaRPr lang="ru-RU" dirty="0"/>
          </a:p>
        </p:txBody>
      </p:sp>
      <p:pic>
        <p:nvPicPr>
          <p:cNvPr id="5122" name="Picture 2" descr="D:\смотр 2014\тепловые двигатели конференция\konferenz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уроке…</a:t>
            </a:r>
            <a:endParaRPr lang="ru-RU" dirty="0"/>
          </a:p>
        </p:txBody>
      </p:sp>
      <p:pic>
        <p:nvPicPr>
          <p:cNvPr id="6152" name="Picture 8" descr="D:\Галилео фото\IMG_559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8" y="1600200"/>
            <a:ext cx="6788944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уроке…</a:t>
            </a:r>
            <a:endParaRPr lang="ru-RU" dirty="0"/>
          </a:p>
        </p:txBody>
      </p:sp>
      <p:pic>
        <p:nvPicPr>
          <p:cNvPr id="7170" name="Picture 2" descr="D:\Галилео фото\IMG_559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8" y="1600200"/>
            <a:ext cx="6788944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D:\Галилео фото\IMG_559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8" y="1600200"/>
            <a:ext cx="6788944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D:\Галилео фото\IMG_56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8" y="1600200"/>
            <a:ext cx="6788944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Необычный урок</a:t>
            </a:r>
            <a:endParaRPr lang="ru-RU" dirty="0"/>
          </a:p>
        </p:txBody>
      </p:sp>
      <p:pic>
        <p:nvPicPr>
          <p:cNvPr id="10243" name="Picture 3" descr="D:\Галилео фото\Галилео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Криожидкость</a:t>
            </a:r>
            <a:r>
              <a:rPr lang="ru-RU" dirty="0" smtClean="0"/>
              <a:t> и не только…</a:t>
            </a:r>
            <a:endParaRPr lang="ru-RU" dirty="0"/>
          </a:p>
        </p:txBody>
      </p:sp>
      <p:pic>
        <p:nvPicPr>
          <p:cNvPr id="11266" name="Picture 2" descr="D:\Галилео фото\IMG_56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8" y="1600200"/>
            <a:ext cx="6788944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учить???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Воспитывать творческую личность на уроке и во внеурочное </a:t>
            </a:r>
            <a:r>
              <a:rPr lang="ru-RU" dirty="0" smtClean="0"/>
              <a:t>время;</a:t>
            </a:r>
          </a:p>
          <a:p>
            <a:r>
              <a:rPr lang="ru-RU" dirty="0" smtClean="0"/>
              <a:t>Воспитывать </a:t>
            </a:r>
            <a:r>
              <a:rPr lang="ru-RU" dirty="0"/>
              <a:t>человека разумного, </a:t>
            </a:r>
            <a:r>
              <a:rPr lang="ru-RU" dirty="0" smtClean="0"/>
              <a:t>мыслящего;</a:t>
            </a:r>
          </a:p>
          <a:p>
            <a:r>
              <a:rPr lang="ru-RU" dirty="0"/>
              <a:t>У</a:t>
            </a:r>
            <a:r>
              <a:rPr lang="ru-RU" dirty="0" smtClean="0"/>
              <a:t>читывать </a:t>
            </a:r>
            <a:r>
              <a:rPr lang="ru-RU" dirty="0"/>
              <a:t>индивидуальные особенности каждого, применять личностно-ориентированный подход в обучении.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D:\Галилео фото\IMG_56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8" y="1600200"/>
            <a:ext cx="6788944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Удивляемся…</a:t>
            </a:r>
            <a:endParaRPr lang="ru-RU" dirty="0"/>
          </a:p>
        </p:txBody>
      </p:sp>
      <p:pic>
        <p:nvPicPr>
          <p:cNvPr id="13314" name="Picture 2" descr="D:\Галилео фото\IMG_56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8" y="1600200"/>
            <a:ext cx="6788944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Рассуждаем…</a:t>
            </a:r>
            <a:endParaRPr lang="ru-RU" dirty="0"/>
          </a:p>
        </p:txBody>
      </p:sp>
      <p:pic>
        <p:nvPicPr>
          <p:cNvPr id="14338" name="Picture 2" descr="D:\Галилео фото\IMG_56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8" y="1600200"/>
            <a:ext cx="6788944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Экспериментируем…</a:t>
            </a:r>
            <a:endParaRPr lang="ru-RU" dirty="0"/>
          </a:p>
        </p:txBody>
      </p:sp>
      <p:pic>
        <p:nvPicPr>
          <p:cNvPr id="15362" name="Picture 2" descr="D:\Галилео фото\IMG_566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8" y="1600200"/>
            <a:ext cx="6788944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Наблюдаем…</a:t>
            </a:r>
            <a:endParaRPr lang="ru-RU" dirty="0"/>
          </a:p>
        </p:txBody>
      </p:sp>
      <p:pic>
        <p:nvPicPr>
          <p:cNvPr id="16386" name="Picture 2" descr="D:\Галилео фото\IMG_56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031294" y="2040616"/>
            <a:ext cx="4652784" cy="3714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Запоминаем…</a:t>
            </a:r>
            <a:endParaRPr lang="ru-RU" dirty="0"/>
          </a:p>
        </p:txBody>
      </p:sp>
      <p:pic>
        <p:nvPicPr>
          <p:cNvPr id="17410" name="Picture 2" descr="D:\Галилео фото\IMG_566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8" y="1600200"/>
            <a:ext cx="6788944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Фестиваль научных открытий</a:t>
            </a:r>
            <a:endParaRPr lang="ru-RU" dirty="0"/>
          </a:p>
        </p:txBody>
      </p:sp>
      <p:pic>
        <p:nvPicPr>
          <p:cNvPr id="18434" name="Picture 2" descr="D:\Галилео фото\IMG_567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8" y="1600200"/>
            <a:ext cx="6788944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Проведение эксперимента</a:t>
            </a:r>
            <a:endParaRPr lang="ru-RU" dirty="0"/>
          </a:p>
        </p:txBody>
      </p:sp>
      <p:pic>
        <p:nvPicPr>
          <p:cNvPr id="19458" name="Picture 2" descr="D:\Галилео фото\IMG_597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8" y="1600200"/>
            <a:ext cx="6788944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Объясняем…</a:t>
            </a:r>
            <a:endParaRPr lang="ru-RU" dirty="0"/>
          </a:p>
        </p:txBody>
      </p:sp>
      <p:pic>
        <p:nvPicPr>
          <p:cNvPr id="20482" name="Picture 2" descr="D:\Галилео фото\IMG_598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8" y="1600200"/>
            <a:ext cx="6788944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Наблюдаем…</a:t>
            </a:r>
            <a:endParaRPr lang="ru-RU" dirty="0"/>
          </a:p>
        </p:txBody>
      </p:sp>
      <p:pic>
        <p:nvPicPr>
          <p:cNvPr id="21506" name="Picture 2" descr="D:\Галилео фото\IMG_59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8" y="1600200"/>
            <a:ext cx="6788944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ru-RU" b="1" dirty="0"/>
              <a:t>Презентации, рефераты, доклады, конференции</a:t>
            </a:r>
            <a:r>
              <a:rPr lang="ru-RU" dirty="0"/>
              <a:t> – тематические, по интересам </a:t>
            </a:r>
            <a:r>
              <a:rPr lang="ru-RU" dirty="0" smtClean="0"/>
              <a:t>сообщения, </a:t>
            </a:r>
            <a:r>
              <a:rPr lang="ru-RU" dirty="0"/>
              <a:t>конференции </a:t>
            </a:r>
            <a:r>
              <a:rPr lang="ru-RU" dirty="0" smtClean="0"/>
              <a:t>«Тепловые двигатели», «Ток в средах», «День радио» , «К Дню космонавтики» и др.</a:t>
            </a:r>
            <a:endParaRPr lang="ru-RU" dirty="0"/>
          </a:p>
          <a:p>
            <a:pPr lvl="0"/>
            <a:r>
              <a:rPr lang="ru-RU" b="1" dirty="0"/>
              <a:t>Поиск информации.</a:t>
            </a:r>
            <a:r>
              <a:rPr lang="ru-RU" dirty="0"/>
              <a:t> Что науке известно о?.. Где это (например, изотопы, лазеры) применяют? Какая польза (вред) от этого явления</a:t>
            </a:r>
            <a:r>
              <a:rPr lang="ru-RU" dirty="0" smtClean="0"/>
              <a:t>?</a:t>
            </a:r>
            <a:endParaRPr lang="ru-RU" dirty="0"/>
          </a:p>
          <a:p>
            <a:pPr lvl="0">
              <a:buNone/>
            </a:pPr>
            <a:r>
              <a:rPr lang="ru-RU" dirty="0" smtClean="0"/>
              <a:t>      (оформление плакатов, сообщений) </a:t>
            </a:r>
            <a:endParaRPr lang="ru-RU" dirty="0"/>
          </a:p>
          <a:p>
            <a:pPr lvl="0"/>
            <a:r>
              <a:rPr lang="ru-RU" b="1" dirty="0"/>
              <a:t>Научные работы, исследования:</a:t>
            </a:r>
            <a:r>
              <a:rPr lang="ru-RU" dirty="0"/>
              <a:t> </a:t>
            </a:r>
            <a:r>
              <a:rPr lang="ru-RU" dirty="0" smtClean="0"/>
              <a:t>проводимости </a:t>
            </a:r>
            <a:r>
              <a:rPr lang="ru-RU" dirty="0"/>
              <a:t>воды в зависимости от </a:t>
            </a:r>
            <a:r>
              <a:rPr lang="ru-RU" dirty="0" smtClean="0"/>
              <a:t>примесей; тепловые двигатели; и др.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Рассуждаем…</a:t>
            </a:r>
            <a:endParaRPr lang="ru-RU" dirty="0"/>
          </a:p>
        </p:txBody>
      </p:sp>
      <p:pic>
        <p:nvPicPr>
          <p:cNvPr id="22530" name="Picture 2" descr="D:\Галилео фото\IMG_603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8" y="1600200"/>
            <a:ext cx="6788944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Отвечаем на вопросы…</a:t>
            </a:r>
            <a:endParaRPr lang="ru-RU" dirty="0"/>
          </a:p>
        </p:txBody>
      </p:sp>
      <p:pic>
        <p:nvPicPr>
          <p:cNvPr id="23554" name="Picture 2" descr="D:\Галилео фото\IMG_60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8" y="1600200"/>
            <a:ext cx="6788944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Думаем…</a:t>
            </a:r>
            <a:endParaRPr lang="ru-RU" dirty="0"/>
          </a:p>
        </p:txBody>
      </p:sp>
      <p:pic>
        <p:nvPicPr>
          <p:cNvPr id="24578" name="Picture 2" descr="D:\Галилео фото\IMG_60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8" y="1600200"/>
            <a:ext cx="6788944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Оцениваем результат…</a:t>
            </a:r>
            <a:endParaRPr lang="ru-RU" dirty="0"/>
          </a:p>
        </p:txBody>
      </p:sp>
      <p:pic>
        <p:nvPicPr>
          <p:cNvPr id="25602" name="Picture 2" descr="D:\Галилео фото\IMG_60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8" y="1600200"/>
            <a:ext cx="6788944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Спорим…</a:t>
            </a:r>
            <a:endParaRPr lang="ru-RU" dirty="0"/>
          </a:p>
        </p:txBody>
      </p:sp>
      <p:pic>
        <p:nvPicPr>
          <p:cNvPr id="26626" name="Picture 2" descr="D:\Галилео фото\IMG_606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8" y="1600200"/>
            <a:ext cx="6788944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Планы на будущее…</a:t>
            </a:r>
            <a:endParaRPr lang="ru-RU" dirty="0"/>
          </a:p>
        </p:txBody>
      </p:sp>
      <p:pic>
        <p:nvPicPr>
          <p:cNvPr id="27650" name="Picture 2" descr="D:\Галилео фото\IMG_606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8" y="1600200"/>
            <a:ext cx="6788944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Это интересно!!!</a:t>
            </a:r>
            <a:endParaRPr lang="ru-RU" dirty="0"/>
          </a:p>
        </p:txBody>
      </p:sp>
      <p:pic>
        <p:nvPicPr>
          <p:cNvPr id="28675" name="Picture 3" descr="D:\фото планетарий\IMG_03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Принцип действия…</a:t>
            </a:r>
            <a:endParaRPr lang="ru-RU" dirty="0"/>
          </a:p>
        </p:txBody>
      </p:sp>
      <p:pic>
        <p:nvPicPr>
          <p:cNvPr id="29698" name="Picture 2" descr="D:\фото планетарий\IMG_03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Снимаем показания…</a:t>
            </a:r>
            <a:endParaRPr lang="ru-RU" dirty="0"/>
          </a:p>
        </p:txBody>
      </p:sp>
      <p:pic>
        <p:nvPicPr>
          <p:cNvPr id="30723" name="Picture 3" descr="D:\фото планетарий\IMG_03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Анализируем…</a:t>
            </a:r>
            <a:endParaRPr lang="ru-RU" dirty="0"/>
          </a:p>
        </p:txBody>
      </p:sp>
      <p:pic>
        <p:nvPicPr>
          <p:cNvPr id="32770" name="Picture 2" descr="D:\ФОТО_САША\IMG_20141210_1051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47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Учимся  выступать</a:t>
            </a:r>
            <a:endParaRPr lang="ru-RU" dirty="0"/>
          </a:p>
        </p:txBody>
      </p:sp>
      <p:pic>
        <p:nvPicPr>
          <p:cNvPr id="1026" name="Picture 2" descr="D:\1т-48к\IMG_208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Первые победы!!!</a:t>
            </a:r>
            <a:endParaRPr lang="ru-RU" dirty="0"/>
          </a:p>
        </p:txBody>
      </p:sp>
      <p:pic>
        <p:nvPicPr>
          <p:cNvPr id="31746" name="Picture 2" descr="D:\Техновектор(Коцелап)\НА_САЙТ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714488"/>
            <a:ext cx="3111600" cy="4525963"/>
          </a:xfrm>
          <a:prstGeom prst="rect">
            <a:avLst/>
          </a:prstGeom>
          <a:noFill/>
        </p:spPr>
      </p:pic>
      <p:pic>
        <p:nvPicPr>
          <p:cNvPr id="5" name="Picture 2" descr="D:\фо\IMG_56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785926"/>
            <a:ext cx="3017309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Спасибо </a:t>
            </a:r>
            <a:r>
              <a:rPr lang="ru-RU" smtClean="0"/>
              <a:t>за внимание!!!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уроке</a:t>
            </a:r>
            <a:endParaRPr lang="ru-RU" dirty="0"/>
          </a:p>
        </p:txBody>
      </p:sp>
      <p:pic>
        <p:nvPicPr>
          <p:cNvPr id="2050" name="Picture 2" descr="D:\1т-48к\IMG_209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Учебная конференция</a:t>
            </a:r>
            <a:endParaRPr lang="ru-RU" dirty="0"/>
          </a:p>
        </p:txBody>
      </p:sp>
      <p:pic>
        <p:nvPicPr>
          <p:cNvPr id="3074" name="Picture 2" descr="D:\заметка на сайт 8 мая коцелап\Безымянный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1643050"/>
            <a:ext cx="5000660" cy="49006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Учебная конференция</a:t>
            </a:r>
            <a:endParaRPr lang="ru-RU" dirty="0"/>
          </a:p>
        </p:txBody>
      </p:sp>
      <p:pic>
        <p:nvPicPr>
          <p:cNvPr id="4098" name="Picture 2" descr="C:\Documents and Settings\Катя\Рабочий стол\внекл.физика\конференция ток в средах\Фото на сайт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Учебная конференция по физике «Электрический ток в разных средах»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Была </a:t>
            </a:r>
            <a:r>
              <a:rPr lang="ru-RU" dirty="0"/>
              <a:t>подготовлена студентами группы 1т-44 , ребята заранее выбрали темы для докладов, форму представления информации (презентация, сообщение, плакат), подготовили выступление перед </a:t>
            </a:r>
            <a:r>
              <a:rPr lang="ru-RU" dirty="0" smtClean="0"/>
              <a:t> </a:t>
            </a:r>
            <a:r>
              <a:rPr lang="ru-RU" dirty="0" err="1" smtClean="0"/>
              <a:t>одногруппниками</a:t>
            </a:r>
            <a:r>
              <a:rPr lang="ru-RU" dirty="0"/>
              <a:t>, а затем выступили перед однокурсниками, которые находились в этот момент  в роли экспертов и оценили доклады по следующим критериям: научность изложения информации, соблюдение регламента выступления и качество ответов на дополнительные вопросы.</a:t>
            </a:r>
          </a:p>
          <a:p>
            <a:r>
              <a:rPr lang="ru-RU" dirty="0" smtClean="0"/>
              <a:t> </a:t>
            </a:r>
            <a:r>
              <a:rPr lang="ru-RU" dirty="0"/>
              <a:t>В ходе конференции были представлены темы «Ток в электролитах», «Ток в газах», «Ток в вакууме», «Ток в полупроводниках».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Подготовка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Студенты осуществляли поиск необходимой информации по выбранной теме, использовали информационные технологии при оформлении докладов-презентаций, работали в группах над общей темой, им пришлось брать ответственность за работу всех участников в своей команде.</a:t>
            </a:r>
          </a:p>
          <a:p>
            <a:r>
              <a:rPr lang="ru-RU" dirty="0" smtClean="0"/>
              <a:t>    Очень много сил докладчики потратили на предварительную подготовку выступления, без шпаргалок, тезисов, только по памяти в свободном стиле изложения материала, с соблюдением регламента выступления.</a:t>
            </a:r>
          </a:p>
          <a:p>
            <a:pPr>
              <a:buNone/>
            </a:pPr>
            <a:r>
              <a:rPr lang="ru-RU" dirty="0" smtClean="0"/>
              <a:t>     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616</Words>
  <Application>Microsoft Office PowerPoint</Application>
  <PresentationFormat>Экран (4:3)</PresentationFormat>
  <Paragraphs>68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Тема Office</vt:lpstr>
      <vt:lpstr>Развитие познавательного интереса на уроках физики</vt:lpstr>
      <vt:lpstr>Как учить???</vt:lpstr>
      <vt:lpstr>Слайд 3</vt:lpstr>
      <vt:lpstr>Учимся  выступать</vt:lpstr>
      <vt:lpstr>На уроке</vt:lpstr>
      <vt:lpstr>Учебная конференция</vt:lpstr>
      <vt:lpstr>Учебная конференция</vt:lpstr>
      <vt:lpstr>Учебная конференция по физике «Электрический ток в разных средах»</vt:lpstr>
      <vt:lpstr>Подготовка</vt:lpstr>
      <vt:lpstr>Слайд 10</vt:lpstr>
      <vt:lpstr>«Или люди сделают так, чтобы в воздухе стало меньше дыма,  или дым сделает так, что на земле станет меньше людей» Л.Дж.Баттан  </vt:lpstr>
      <vt:lpstr>Цель данной конференции: </vt:lpstr>
      <vt:lpstr>Первые выступления</vt:lpstr>
      <vt:lpstr>На уроке…</vt:lpstr>
      <vt:lpstr>На уроке…</vt:lpstr>
      <vt:lpstr>Слайд 16</vt:lpstr>
      <vt:lpstr>Слайд 17</vt:lpstr>
      <vt:lpstr>Необычный урок</vt:lpstr>
      <vt:lpstr>Криожидкость и не только…</vt:lpstr>
      <vt:lpstr>Слайд 20</vt:lpstr>
      <vt:lpstr>Удивляемся…</vt:lpstr>
      <vt:lpstr>Рассуждаем…</vt:lpstr>
      <vt:lpstr>Экспериментируем…</vt:lpstr>
      <vt:lpstr>Наблюдаем…</vt:lpstr>
      <vt:lpstr>Запоминаем…</vt:lpstr>
      <vt:lpstr>Фестиваль научных открытий</vt:lpstr>
      <vt:lpstr>Проведение эксперимента</vt:lpstr>
      <vt:lpstr>Объясняем…</vt:lpstr>
      <vt:lpstr>Наблюдаем…</vt:lpstr>
      <vt:lpstr>Рассуждаем…</vt:lpstr>
      <vt:lpstr>Отвечаем на вопросы…</vt:lpstr>
      <vt:lpstr>Думаем…</vt:lpstr>
      <vt:lpstr>Оцениваем результат…</vt:lpstr>
      <vt:lpstr>Спорим…</vt:lpstr>
      <vt:lpstr>Планы на будущее…</vt:lpstr>
      <vt:lpstr>Это интересно!!!</vt:lpstr>
      <vt:lpstr>Принцип действия…</vt:lpstr>
      <vt:lpstr>Снимаем показания…</vt:lpstr>
      <vt:lpstr>Анализируем…</vt:lpstr>
      <vt:lpstr>Первые победы!!!</vt:lpstr>
      <vt:lpstr>Слайд 41</vt:lpstr>
      <vt:lpstr>Слайд 42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Научно-исследовательская деятельность</dc:title>
  <dc:creator>Катя</dc:creator>
  <cp:lastModifiedBy>Катя</cp:lastModifiedBy>
  <cp:revision>14</cp:revision>
  <dcterms:created xsi:type="dcterms:W3CDTF">2015-02-04T17:12:34Z</dcterms:created>
  <dcterms:modified xsi:type="dcterms:W3CDTF">2015-02-04T18:39:41Z</dcterms:modified>
</cp:coreProperties>
</file>